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392" r:id="rId2"/>
    <p:sldId id="391" r:id="rId3"/>
    <p:sldId id="382" r:id="rId4"/>
    <p:sldId id="39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9412" autoAdjust="0"/>
  </p:normalViewPr>
  <p:slideViewPr>
    <p:cSldViewPr snapToGrid="0">
      <p:cViewPr varScale="1">
        <p:scale>
          <a:sx n="57" d="100"/>
          <a:sy n="57" d="100"/>
        </p:scale>
        <p:origin x="19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F3142A-1A9A-4BF6-BE2A-CC9700A1DCA9}" type="datetimeFigureOut">
              <a:rPr lang="en-GB" smtClean="0"/>
              <a:t>07/05/2026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0EE411-66AC-4851-BE93-D15C424789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277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567474C-76AF-4123-9B0A-ABB840D787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46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38BA6D-CD26-42D3-A99C-196BE186BE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7183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7BDD15-F028-4633-9E3C-C09C74798B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1313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FE621-4DE0-44E4-B28A-23A32467E25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88811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54F3A-5CAC-48F1-B3CC-00F922F8392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08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9331D-29F2-426E-BEC9-1DD94B09B8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22695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7BF9A-38EC-4223-96C3-F93F001D172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64091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E78536-021D-4356-82FE-F3AF6C8519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692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17583D-3AF9-480F-B890-DE4BEB41A95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4438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33850-0479-4218-92CC-FB5E7990E6D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4053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54E5C-BC52-43E5-8025-D5D124D65F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03489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6D9C4-7EF0-410E-A938-37C9E128BF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1082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9FB80D15-D98C-401E-A912-61CA04D7FE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60548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8DD714-C540-11B4-A017-75C0F0D933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0913"/>
            <a:ext cx="9144000" cy="513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70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52AACC-9189-B64A-76E4-C81BADCFDA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0258" y="1340768"/>
            <a:ext cx="3890942" cy="30302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EF8639-201D-5814-1740-A70A1D01E9CA}"/>
              </a:ext>
            </a:extLst>
          </p:cNvPr>
          <p:cNvSpPr txBox="1"/>
          <p:nvPr/>
        </p:nvSpPr>
        <p:spPr>
          <a:xfrm>
            <a:off x="3048757" y="325252"/>
            <a:ext cx="30464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 Primary Std" panose="020B0503020103030203" pitchFamily="34" charset="0"/>
                <a:ea typeface="+mn-ea"/>
                <a:cs typeface="Arial" panose="020B0604020202020204" pitchFamily="34" charset="0"/>
              </a:rPr>
              <a:t>Look out</a:t>
            </a: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9F8B69DB-BC52-A05E-A699-941646498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4458831"/>
            <a:ext cx="825880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 Primary Std" panose="020B0503020103030203" pitchFamily="34" charset="0"/>
                <a:ea typeface="+mn-ea"/>
                <a:cs typeface="Arial" panose="020B0604020202020204" pitchFamily="34" charset="0"/>
              </a:rPr>
              <a:t>I wonder…..</a:t>
            </a:r>
          </a:p>
        </p:txBody>
      </p:sp>
    </p:spTree>
    <p:extLst>
      <p:ext uri="{BB962C8B-B14F-4D97-AF65-F5344CB8AC3E}">
        <p14:creationId xmlns:p14="http://schemas.microsoft.com/office/powerpoint/2010/main" val="3838020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45641" y="4974961"/>
            <a:ext cx="8460156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 Primary Std" panose="020B0503020103030203" pitchFamily="34" charset="0"/>
                <a:ea typeface="+mn-ea"/>
                <a:cs typeface="Arial" panose="020B0604020202020204" pitchFamily="34" charset="0"/>
              </a:rPr>
              <a:t>What did you discover in this story?</a:t>
            </a:r>
          </a:p>
          <a:p>
            <a:pPr algn="ctr" defTabSz="914400" fontAlgn="base">
              <a:spcBef>
                <a:spcPct val="50000"/>
              </a:spcBef>
              <a:spcAft>
                <a:spcPct val="0"/>
              </a:spcAft>
              <a:buNone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 Primary Std" panose="020B0503020103030203" pitchFamily="34" charset="0"/>
                <a:ea typeface="+mn-ea"/>
                <a:cs typeface="Arial" panose="020B0604020202020204" pitchFamily="34" charset="0"/>
              </a:rPr>
              <a:t>How did it make you feel?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A6A7C9A-923A-2F35-C0C7-D03E11E8AA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6F3EFD3C-91B4-991F-F58B-1905A5705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47C8492-F785-6A9A-5B1B-3B5CA78DF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3B2CBA7-6EF7-56B7-8140-B60840151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7598" y="1528569"/>
            <a:ext cx="2636514" cy="300562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65C48D-4F80-9795-AD04-F77D0E338C10}"/>
              </a:ext>
            </a:extLst>
          </p:cNvPr>
          <p:cNvSpPr txBox="1"/>
          <p:nvPr/>
        </p:nvSpPr>
        <p:spPr>
          <a:xfrm>
            <a:off x="2024100" y="360506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 Primary Std" panose="020B0503020103030203" pitchFamily="34" charset="0"/>
                <a:ea typeface="+mn-ea"/>
                <a:cs typeface="Arial" panose="020B0604020202020204" pitchFamily="34" charset="0"/>
              </a:rPr>
              <a:t>Time to reflect</a:t>
            </a:r>
          </a:p>
        </p:txBody>
      </p:sp>
    </p:spTree>
    <p:extLst>
      <p:ext uri="{BB962C8B-B14F-4D97-AF65-F5344CB8AC3E}">
        <p14:creationId xmlns:p14="http://schemas.microsoft.com/office/powerpoint/2010/main" val="3931974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04800" y="4458831"/>
            <a:ext cx="8258807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 Primary Std" panose="020B0503020103030203" pitchFamily="34" charset="0"/>
                <a:ea typeface="+mn-ea"/>
                <a:cs typeface="Arial" panose="020B0604020202020204" pitchFamily="34" charset="0"/>
              </a:rPr>
              <a:t>What can you do in response to what you have reflected on today?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 Primary Std" panose="020B0503020103030203" pitchFamily="34" charset="0"/>
                <a:ea typeface="+mn-ea"/>
                <a:cs typeface="Arial" panose="020B0604020202020204" pitchFamily="34" charset="0"/>
              </a:rPr>
              <a:t>How can you make a difference?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A6A7C9A-923A-2F35-C0C7-D03E11E8AA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6F3EFD3C-91B4-991F-F58B-1905A5705A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47C8492-F785-6A9A-5B1B-3B5CA78DF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0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C65C48D-4F80-9795-AD04-F77D0E338C10}"/>
              </a:ext>
            </a:extLst>
          </p:cNvPr>
          <p:cNvSpPr txBox="1"/>
          <p:nvPr/>
        </p:nvSpPr>
        <p:spPr>
          <a:xfrm>
            <a:off x="1871700" y="15240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assoon Primary Std" panose="020B0503020103030203" pitchFamily="34" charset="0"/>
                <a:ea typeface="+mn-ea"/>
                <a:cs typeface="Arial" panose="020B0604020202020204" pitchFamily="34" charset="0"/>
              </a:rPr>
              <a:t>Time to respond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EB937D-354F-F63E-FB4A-4BD44DD13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2015" y="1129042"/>
            <a:ext cx="3384376" cy="332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42389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48</Words>
  <Application>Microsoft Office PowerPoint</Application>
  <PresentationFormat>On-screen Show (4:3)</PresentationFormat>
  <Paragraphs>9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Arial</vt:lpstr>
      <vt:lpstr>Sassoon Primary Std</vt:lpstr>
      <vt:lpstr>Default Design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 Richardson</dc:creator>
  <cp:lastModifiedBy>L McIntosh</cp:lastModifiedBy>
  <cp:revision>3</cp:revision>
  <dcterms:created xsi:type="dcterms:W3CDTF">2025-10-19T10:50:41Z</dcterms:created>
  <dcterms:modified xsi:type="dcterms:W3CDTF">2026-05-07T14:49:18Z</dcterms:modified>
</cp:coreProperties>
</file>